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sldIdLst>
    <p:sldId id="257" r:id="rId2"/>
  </p:sldIdLst>
  <p:sldSz cx="9601200" cy="128016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2"/>
    <a:srgbClr val="E73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 autoAdjust="0"/>
  </p:normalViewPr>
  <p:slideViewPr>
    <p:cSldViewPr snapToGrid="0">
      <p:cViewPr>
        <p:scale>
          <a:sx n="64" d="100"/>
          <a:sy n="64" d="100"/>
        </p:scale>
        <p:origin x="-540" y="-78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889" y="-15806"/>
            <a:ext cx="9628294" cy="1283321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125" y="4488464"/>
            <a:ext cx="6118055" cy="3073097"/>
          </a:xfrm>
        </p:spPr>
        <p:txBody>
          <a:bodyPr anchor="b">
            <a:noAutofit/>
          </a:bodyPr>
          <a:lstStyle>
            <a:lvl1pPr algn="r">
              <a:defRPr sz="567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125" y="7561558"/>
            <a:ext cx="6118055" cy="204754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0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63533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8344747"/>
            <a:ext cx="6665100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7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6128" y="6780107"/>
            <a:ext cx="5690794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344747"/>
            <a:ext cx="6665101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6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3606377"/>
            <a:ext cx="6665101" cy="4844859"/>
          </a:xfrm>
        </p:spPr>
        <p:txBody>
          <a:bodyPr anchor="b">
            <a:normAutofit/>
          </a:bodyPr>
          <a:lstStyle>
            <a:lvl1pPr algn="l">
              <a:defRPr sz="46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89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289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41" y="1137920"/>
            <a:ext cx="6658538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34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88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76177" y="1137921"/>
            <a:ext cx="1027753" cy="9802709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79" y="1137921"/>
            <a:ext cx="5454777" cy="98027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1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5041621"/>
            <a:ext cx="6665101" cy="3409618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1606080"/>
          </a:xfrm>
        </p:spPr>
        <p:txBody>
          <a:bodyPr anchor="t"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24654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4033099"/>
            <a:ext cx="3242514" cy="7244108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2664" y="4033102"/>
            <a:ext cx="3242516" cy="7244110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2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9972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9972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7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100" cy="24654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6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797394"/>
            <a:ext cx="2929691" cy="2386470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839" y="961194"/>
            <a:ext cx="3555339" cy="1031601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5183863"/>
            <a:ext cx="2929691" cy="4824305"/>
          </a:xfrm>
        </p:spPr>
        <p:txBody>
          <a:bodyPr>
            <a:normAutofit/>
          </a:bodyPr>
          <a:lstStyle>
            <a:lvl1pPr marL="0" indent="0">
              <a:buNone/>
              <a:defRPr sz="147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9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8961120"/>
            <a:ext cx="6665100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0079" y="1137920"/>
            <a:ext cx="6665100" cy="71786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10019031"/>
            <a:ext cx="6665100" cy="1258178"/>
          </a:xfrm>
        </p:spPr>
        <p:txBody>
          <a:bodyPr>
            <a:normAutofit/>
          </a:bodyPr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0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890" y="-15806"/>
            <a:ext cx="9628295" cy="1283321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102"/>
            <a:ext cx="6665100" cy="7244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75521" y="11277212"/>
            <a:ext cx="718339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972BC-704F-4CA8-8425-E3B37E6C72BD}" type="datetimeFigureOut">
              <a:rPr lang="en-US" smtClean="0"/>
              <a:t>03/08/2017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79" y="11277212"/>
            <a:ext cx="485412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6910" y="11277212"/>
            <a:ext cx="538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accent1"/>
                </a:solidFill>
              </a:defRPr>
            </a:lvl1pPr>
          </a:lstStyle>
          <a:p>
            <a:fld id="{45DDCE95-D9C9-4CEF-A839-2B2F3FFF7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5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  <p:sldLayoutId id="2147483945" r:id="rId13"/>
    <p:sldLayoutId id="2147483946" r:id="rId14"/>
    <p:sldLayoutId id="2147483947" r:id="rId15"/>
    <p:sldLayoutId id="2147483948" r:id="rId16"/>
  </p:sldLayoutIdLst>
  <p:txStyles>
    <p:titleStyle>
      <a:lvl1pPr algn="l" defTabSz="480060" rtl="0" eaLnBrk="1" latinLnBrk="0" hangingPunct="1">
        <a:spcBef>
          <a:spcPct val="0"/>
        </a:spcBef>
        <a:buNone/>
        <a:defRPr sz="37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0045" indent="-360045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0098" indent="-300038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01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7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02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6027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5722" y="315971"/>
            <a:ext cx="6429129" cy="448527"/>
          </a:xfrm>
        </p:spPr>
        <p:txBody>
          <a:bodyPr>
            <a:noAutofit/>
          </a:bodyPr>
          <a:lstStyle/>
          <a:p>
            <a:pPr algn="ctr"/>
            <a:r>
              <a:rPr lang="en-US" sz="3200" b="1" smtClean="0">
                <a:solidFill>
                  <a:srgbClr val="004A82"/>
                </a:solidFill>
                <a:latin typeface="Cambria" panose="02040503050406030204" pitchFamily="18" charset="0"/>
              </a:rPr>
              <a:t>THÔNG BÁO TUYỂN DỤNG</a:t>
            </a:r>
            <a:endParaRPr lang="en-US" sz="3200" b="1" dirty="0">
              <a:solidFill>
                <a:srgbClr val="004A8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71683" y="6156259"/>
            <a:ext cx="2271799" cy="349474"/>
          </a:xfrm>
          <a:prstGeom prst="roundRect">
            <a:avLst/>
          </a:prstGeom>
          <a:solidFill>
            <a:srgbClr val="004A8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YÊU CẦU: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18055" y="2593304"/>
            <a:ext cx="8605827" cy="3537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Vận hành các hệ thống Lạnh, hệ thống Lò hơi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máy móc theo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nhu cầu SX.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Thực hiện sửa chữa, bảo trì định kỳ theo kế hoạch hoặc sự điều động của cấp trên.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Cập nhật tình trạng sửa chữa bảo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trì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phiếu theo dõi sửa chữa bảo trì.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Cập nhật và thống kê tiêu hao nhiên liệu, điện, nước vào sổ theo dõi.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Thống kê thời gian sử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dụng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máy móc, thiết bị và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thời gian khai thác thiết bị đông.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Thực hiện công việc kiểm soát, ngăn ngừa sự cố và khắc phục các hư hỏng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Tiếp nhận thông tin yêu cầu sửa chữa từ các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bộ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phận, thực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hiện ngay trong ca trực 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Ghi nhận và lập báo cáo nhanh cho Trưởng phòng máy khi có sự tiêu thụ điện, nhiên liệu tăng đột biến và khi sự cố bất thường 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Cập nhật tình hình hoạt động trong ca trực vào sổ vận hành hoặc báo cáo cho tổ trưởng.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Giám sát việc, thi công lắp đặt, sửa chữa… khi có thuê nhân công bên ngoài.</a:t>
            </a:r>
            <a:endParaRPr lang="en-US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32125" y="6616241"/>
            <a:ext cx="7836932" cy="2362867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84163" indent="-284163" algn="just">
              <a:buFont typeface="Wingdings" pitchFamily="2" charset="2"/>
              <a:buChar char="§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 nghiệp: Trung cấp, cao đẳng điện lạnh.</a:t>
            </a:r>
            <a:endParaRPr lang="en-US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 yêu cầu kinh nghiệm.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Giao </a:t>
            </a:r>
            <a:r>
              <a:rPr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tích,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Tư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Giải quyết vấn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 gian làm việc:  Theo ca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Nơi làm việc: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Lô C24-24b/II, C25/II đường 2F, KCN Vĩnh Lộc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Vĩnh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Lộc A, H.Bình Chánh, TP.HCM </a:t>
            </a:r>
          </a:p>
          <a:p>
            <a:pPr marL="285750" lvl="0" indent="-285750">
              <a:buFont typeface="Wingdings" pitchFamily="2" charset="2"/>
              <a:buChar char="§"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89548" y="989352"/>
            <a:ext cx="8484432" cy="101933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CTY CP SÀI GÒN FOOD TUYỂN DỤNG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Aft>
                <a:spcPts val="600"/>
              </a:spcAft>
            </a:pPr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VIÊN VẬN HÀNH-BẢO TRÌ HỆ THỐNG LẠNH</a:t>
            </a:r>
          </a:p>
          <a:p>
            <a:pPr algn="ctr">
              <a:spcAft>
                <a:spcPts val="600"/>
              </a:spcAft>
            </a:pP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LƯỢNG: 04 NHÂN SỰ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71683" y="11041291"/>
            <a:ext cx="7989756" cy="1460506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NHẬN HỒ SƠ</a:t>
            </a:r>
          </a:p>
          <a:p>
            <a:pPr algn="ctr"/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 tiếp tại cổng bảo vệ Công ty địa chi: </a:t>
            </a:r>
            <a:r>
              <a:rPr lang="en-US" sz="200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Lô C24-24b/II, C25/II đường 2F, KCN Vĩnh Lộc, Xã Vĩnh Lộc A, H.Bình Chánh, TP.HCM </a:t>
            </a:r>
          </a:p>
          <a:p>
            <a:pPr algn="ctr"/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 qua Email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vuln@sgfoods.com	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Điện </a:t>
            </a:r>
            <a:r>
              <a:rPr lang="en-US" sz="2000" b="1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0969007158</a:t>
            </a:r>
            <a:endParaRPr lang="en-US" sz="2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E:\LEVU\sgf\hinhanh\Về SGFood _ sgfood_files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20" y="116174"/>
            <a:ext cx="842465" cy="81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832125" y="2083637"/>
            <a:ext cx="2150917" cy="443511"/>
          </a:xfrm>
          <a:prstGeom prst="roundRect">
            <a:avLst/>
          </a:prstGeom>
          <a:solidFill>
            <a:srgbClr val="004A8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 VIỆC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9548" y="9171334"/>
            <a:ext cx="2271799" cy="349474"/>
          </a:xfrm>
          <a:prstGeom prst="roundRect">
            <a:avLst/>
          </a:prstGeom>
          <a:solidFill>
            <a:srgbClr val="004A8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QUYỀN LỢI: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32125" y="9565787"/>
            <a:ext cx="7836932" cy="1325602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Lương: từ 6-9 triệu/tháng (thỏa thuận theo năng lực)</a:t>
            </a:r>
            <a:r>
              <a:rPr lang="en-US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 cấp: Cơm trưa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 KPI, thưởng lễ, tết, du lịch nghỉ mát hàng năm.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Nâng lương: Xét nâng lương hàng năm.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2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479</TotalTime>
  <Words>408</Words>
  <Application>Microsoft Office PowerPoint</Application>
  <PresentationFormat>A3 Paper (297x420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THÔNG BÁO TUYỂN DỤNG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8.1 Version 2</dc:creator>
  <cp:lastModifiedBy>Minh Hoa</cp:lastModifiedBy>
  <cp:revision>51</cp:revision>
  <dcterms:created xsi:type="dcterms:W3CDTF">2017-04-26T03:26:04Z</dcterms:created>
  <dcterms:modified xsi:type="dcterms:W3CDTF">2017-08-03T07:06:57Z</dcterms:modified>
</cp:coreProperties>
</file>